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1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153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4306-B34F-8E45-B88B-0FC07B843213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6915F-EEB0-2444-8CE5-4A7D34D5A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Gabriela Montes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994" y="298784"/>
            <a:ext cx="7750340" cy="625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583011" y="298784"/>
            <a:ext cx="249424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 </a:t>
            </a:r>
            <a:r>
              <a:rPr lang="en-US" sz="4000" dirty="0" err="1" smtClean="0"/>
              <a:t>Oficina</a:t>
            </a:r>
            <a:endParaRPr lang="en-US" sz="40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0994" y="5579148"/>
            <a:ext cx="38613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Las </a:t>
            </a:r>
            <a:r>
              <a:rPr lang="en-US" sz="4000" dirty="0" err="1" smtClean="0"/>
              <a:t>Escaleras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0" y="58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/>
              <a:t>L</a:t>
            </a:r>
            <a:r>
              <a:rPr lang="en-US" sz="3600" dirty="0" smtClean="0"/>
              <a:t>a </a:t>
            </a:r>
            <a:r>
              <a:rPr lang="en-US" sz="3600" dirty="0" err="1" smtClean="0"/>
              <a:t>C</a:t>
            </a:r>
            <a:r>
              <a:rPr lang="en-US" sz="3600" dirty="0" err="1" smtClean="0"/>
              <a:t>afetería</a:t>
            </a:r>
            <a:endParaRPr lang="en-US" sz="36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4474" y="613563"/>
            <a:ext cx="6692995" cy="532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" y="913211"/>
            <a:ext cx="4514227" cy="520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0606" y="913211"/>
            <a:ext cx="3810296" cy="316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13434" y="385261"/>
            <a:ext cx="1801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 </a:t>
            </a:r>
            <a:r>
              <a:rPr lang="en-US" sz="3600" dirty="0" err="1" smtClean="0"/>
              <a:t>Baño</a:t>
            </a:r>
            <a:endParaRPr lang="en-US" sz="3600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51750" y="385261"/>
            <a:ext cx="2238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 Laptop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216" y="354250"/>
            <a:ext cx="8532758" cy="608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 rot="10800000" flipV="1">
            <a:off x="3991284" y="5656387"/>
            <a:ext cx="300642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El Primer </a:t>
            </a:r>
            <a:r>
              <a:rPr lang="en-US" sz="3200" dirty="0" err="1" smtClean="0">
                <a:solidFill>
                  <a:schemeClr val="bg1">
                    <a:lumMod val="95000"/>
                  </a:schemeClr>
                </a:solidFill>
              </a:rPr>
              <a:t>Piso</a:t>
            </a:r>
            <a:endParaRPr lang="en-US" sz="3200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0551" y="4768529"/>
            <a:ext cx="33951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Segundo </a:t>
            </a:r>
            <a:r>
              <a:rPr lang="en-US" sz="3200" dirty="0" err="1" smtClean="0">
                <a:solidFill>
                  <a:schemeClr val="bg1"/>
                </a:solidFill>
              </a:rPr>
              <a:t>Piso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93694" y="3109910"/>
            <a:ext cx="33433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</a:t>
            </a:r>
            <a:r>
              <a:rPr lang="en-US" sz="3200" dirty="0" err="1" smtClean="0">
                <a:solidFill>
                  <a:schemeClr val="bg1"/>
                </a:solidFill>
              </a:rPr>
              <a:t>Tercer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Piso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8786" y="1749325"/>
            <a:ext cx="28075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Cuarto </a:t>
            </a:r>
            <a:r>
              <a:rPr lang="en-US" sz="3200" dirty="0" err="1" smtClean="0">
                <a:solidFill>
                  <a:schemeClr val="bg1"/>
                </a:solidFill>
              </a:rPr>
              <a:t>Piso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7046" y="411400"/>
            <a:ext cx="366613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</a:t>
            </a:r>
            <a:r>
              <a:rPr lang="en-US" sz="3200" dirty="0" err="1" smtClean="0">
                <a:solidFill>
                  <a:schemeClr val="bg1"/>
                </a:solidFill>
              </a:rPr>
              <a:t>Quinto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Piso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593" y="392153"/>
            <a:ext cx="8410601" cy="573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058259" y="3978094"/>
            <a:ext cx="23968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</a:t>
            </a:r>
            <a:r>
              <a:rPr lang="en-US" sz="3200" dirty="0" err="1" smtClean="0">
                <a:solidFill>
                  <a:schemeClr val="bg1"/>
                </a:solidFill>
              </a:rPr>
              <a:t>Gimnasio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84047">
            <a:off x="984684" y="1783615"/>
            <a:ext cx="24117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Poster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158" y="300402"/>
            <a:ext cx="8516037" cy="6218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293694" y="2824835"/>
            <a:ext cx="35446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la </a:t>
            </a:r>
            <a:r>
              <a:rPr lang="en-US" sz="3200" dirty="0" err="1" smtClean="0">
                <a:solidFill>
                  <a:schemeClr val="bg1"/>
                </a:solidFill>
              </a:rPr>
              <a:t>computadora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6160" y="1982569"/>
            <a:ext cx="176315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pizarra</a:t>
            </a:r>
            <a:r>
              <a:rPr lang="en-US" sz="3200" dirty="0" smtClean="0"/>
              <a:t> </a:t>
            </a:r>
            <a:r>
              <a:rPr lang="en-US" sz="3200" dirty="0" err="1" smtClean="0"/>
              <a:t>blanca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75920" y="531276"/>
            <a:ext cx="31762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El </a:t>
            </a:r>
            <a:r>
              <a:rPr lang="en-US" sz="4000" dirty="0" err="1" smtClean="0"/>
              <a:t>Salón</a:t>
            </a:r>
            <a:r>
              <a:rPr lang="en-US" sz="4000" dirty="0" smtClean="0"/>
              <a:t> De </a:t>
            </a:r>
            <a:r>
              <a:rPr lang="en-US" sz="4000" dirty="0" err="1" smtClean="0"/>
              <a:t>Clase</a:t>
            </a:r>
            <a:endParaRPr lang="en-US" sz="4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470760" y="4444580"/>
            <a:ext cx="17586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La Mesa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861" y="280109"/>
            <a:ext cx="8235903" cy="627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 rot="11609503" flipV="1">
            <a:off x="596101" y="2217478"/>
            <a:ext cx="26287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Locker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24876" y="3848514"/>
            <a:ext cx="31190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El </a:t>
            </a:r>
            <a:r>
              <a:rPr lang="en-US" sz="3200" dirty="0" err="1" smtClean="0"/>
              <a:t>Corredor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346" y="448174"/>
            <a:ext cx="7719656" cy="5938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721332" y="3809640"/>
            <a:ext cx="23737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</a:t>
            </a:r>
            <a:r>
              <a:rPr lang="en-US" sz="3200" dirty="0" err="1" smtClean="0">
                <a:solidFill>
                  <a:schemeClr val="bg1"/>
                </a:solidFill>
              </a:rPr>
              <a:t>Escritorio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09178" y="2785961"/>
            <a:ext cx="23081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La </a:t>
            </a:r>
            <a:r>
              <a:rPr lang="en-US" sz="3200" dirty="0" err="1" smtClean="0">
                <a:solidFill>
                  <a:schemeClr val="bg1"/>
                </a:solidFill>
              </a:rPr>
              <a:t>Silla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2227" y="2215810"/>
            <a:ext cx="2138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El </a:t>
            </a:r>
            <a:r>
              <a:rPr lang="en-US" sz="3200" dirty="0" err="1" smtClean="0">
                <a:solidFill>
                  <a:schemeClr val="bg1"/>
                </a:solidFill>
              </a:rPr>
              <a:t>Estante</a:t>
            </a:r>
            <a:endParaRPr lang="en-US" sz="32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872" y="868184"/>
            <a:ext cx="370506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 </a:t>
            </a:r>
            <a:r>
              <a:rPr lang="en-US" sz="4000" dirty="0" err="1" smtClean="0"/>
              <a:t>Biblioteca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989" y="280108"/>
            <a:ext cx="6723186" cy="584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67777" y="1036636"/>
            <a:ext cx="22613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Ventana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42665" y="1898410"/>
            <a:ext cx="22807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Persiana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60</Words>
  <Application>Microsoft Macintosh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3</cp:revision>
  <dcterms:created xsi:type="dcterms:W3CDTF">2013-09-25T18:22:57Z</dcterms:created>
  <dcterms:modified xsi:type="dcterms:W3CDTF">2013-09-25T18:50:51Z</dcterms:modified>
</cp:coreProperties>
</file>